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1" r:id="rId13"/>
    <p:sldId id="283" r:id="rId14"/>
    <p:sldId id="285" r:id="rId15"/>
    <p:sldId id="301" r:id="rId16"/>
    <p:sldId id="302" r:id="rId17"/>
    <p:sldId id="284" r:id="rId18"/>
    <p:sldId id="282" r:id="rId19"/>
    <p:sldId id="264" r:id="rId20"/>
    <p:sldId id="287" r:id="rId21"/>
    <p:sldId id="288" r:id="rId22"/>
    <p:sldId id="289" r:id="rId23"/>
    <p:sldId id="274" r:id="rId24"/>
    <p:sldId id="292" r:id="rId25"/>
    <p:sldId id="294" r:id="rId26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31" autoAdjust="0"/>
  </p:normalViewPr>
  <p:slideViewPr>
    <p:cSldViewPr>
      <p:cViewPr>
        <p:scale>
          <a:sx n="75" d="100"/>
          <a:sy n="75" d="100"/>
        </p:scale>
        <p:origin x="-1056" y="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24-8-2022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 (1)</a:t>
            </a:r>
          </a:p>
          <a:p>
            <a:r>
              <a:rPr lang="nl-NL" baseline="0" dirty="0" smtClean="0"/>
              <a:t>=================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</a:t>
            </a:r>
            <a:r>
              <a:rPr lang="nl-NL" baseline="0" dirty="0" err="1" smtClean="0"/>
              <a:t>Startrek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</a:t>
            </a:r>
            <a:r>
              <a:rPr lang="nl-NL" baseline="0" dirty="0" err="1" smtClean="0"/>
              <a:t>replicator</a:t>
            </a:r>
            <a:r>
              <a:rPr lang="nl-NL" baseline="0" dirty="0" smtClean="0"/>
              <a:t/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 (en recyclen) - in de eerste plaats voedsel en water </a:t>
            </a:r>
            <a:br>
              <a:rPr lang="nl-NL" baseline="0" dirty="0" smtClean="0"/>
            </a:br>
            <a:r>
              <a:rPr lang="nl-NL" baseline="0" dirty="0" smtClean="0"/>
              <a:t>maar ook reserveonderdelen en speeltjes.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</a:t>
            </a:r>
            <a:br>
              <a:rPr lang="nl-NL" baseline="0" dirty="0" smtClean="0"/>
            </a:br>
            <a:r>
              <a:rPr lang="nl-NL" baseline="0" dirty="0" smtClean="0"/>
              <a:t>sterker nog; je kan unieke dingen maken die niet eens te koop zijn</a:t>
            </a:r>
          </a:p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 (2)</a:t>
            </a:r>
          </a:p>
          <a:p>
            <a:r>
              <a:rPr lang="nl-NL" baseline="0" dirty="0" smtClean="0"/>
              <a:t>=================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Je ziet dat mijn printer zelf ook een dankbaar projectonderwerp is – alles wat geel is zijn toevoegingen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En op het internet zijn sites waar talloze 3D ontwerpen worden gedeeld zodat je meteen aan de slag kunt met het ontwerp van een ander.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 wat een </a:t>
            </a:r>
            <a:r>
              <a:rPr lang="nl-NL" dirty="0" err="1" smtClean="0"/>
              <a:t>Arduino</a:t>
            </a:r>
            <a:r>
              <a:rPr lang="nl-NL" dirty="0" smtClean="0"/>
              <a:t> is;</a:t>
            </a:r>
          </a:p>
          <a:p>
            <a:endParaRPr lang="nl-NL" dirty="0" smtClean="0"/>
          </a:p>
          <a:p>
            <a:r>
              <a:rPr lang="nl-NL" dirty="0" err="1" smtClean="0"/>
              <a:t>Arduino</a:t>
            </a:r>
            <a:r>
              <a:rPr lang="nl-NL" dirty="0" smtClean="0"/>
              <a:t> is een goedkoop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r>
              <a:rPr lang="nl-NL" dirty="0" smtClean="0"/>
              <a:t>Op een </a:t>
            </a:r>
            <a:r>
              <a:rPr lang="nl-NL" dirty="0" err="1" smtClean="0"/>
              <a:t>Arduino</a:t>
            </a:r>
            <a:r>
              <a:rPr lang="nl-NL" dirty="0" smtClean="0"/>
              <a:t> kan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de reden dat de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-chip (ATMEGA328) ook in onze spelcomputer zit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Roland: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ben 62j – woon in Zwolle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</a:t>
            </a:r>
            <a:endParaRPr lang="nl-NL" dirty="0" smtClean="0"/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heb ik in april 2019 de workshop 3D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printen gedaan bij deze jongens,</a:t>
            </a:r>
            <a:b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ben vanaf dat moment terug blijven komen op de TechDen avonden bij Stadkamer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de workshop heb ik ook direct mijn 3D printer gekocht en heb ik me 3D ontwerpen aangeleerd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 vind het sowieso leuk om nieuwe dingen te leren – en deze slimme jongens van TechDen stimuleren me daar enorm in.</a:t>
            </a:r>
          </a:p>
          <a:p>
            <a:pPr marL="281165" marR="0" lvl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Lego, Elektronica, 3D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….</a:t>
            </a:r>
          </a:p>
          <a:p>
            <a:pPr marL="109715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9715" indent="0">
              <a:buNone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op lokale schijf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file:///C:\Users\Roland%20enof%20Anita\Dropbox\MyGitHub\GameConsole\Docs\Presentatie%20september%202022\GameConsole%20Enclosure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b.v.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03" y="748683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Printjes Solderen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4" y="2093368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573016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Programmeren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268760"/>
            <a:ext cx="5005917" cy="5040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3140968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3" y="188640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88" y="2204864"/>
            <a:ext cx="3002609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08" y="2192680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 algn="r">
              <a:buNone/>
            </a:pPr>
            <a:r>
              <a:rPr lang="nl-NL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Enclosure</a:t>
            </a:r>
            <a:r>
              <a:rPr lang="nl-NL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 </a:t>
            </a:r>
            <a:r>
              <a:rPr lang="nl-NL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animatie</a:t>
            </a: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16" y="1700808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88" y="2204864"/>
            <a:ext cx="4211312" cy="3863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780928"/>
            <a:ext cx="5522866" cy="3322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Electronica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196875"/>
            <a:ext cx="4066276" cy="346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7257975" y="5071665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7257975" y="4074938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257975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9274199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1124744"/>
            <a:ext cx="32861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7185248" y="6453336"/>
            <a:ext cx="1800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185248" y="5013176"/>
            <a:ext cx="1800200" cy="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185248" y="5013177"/>
            <a:ext cx="0" cy="14401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5448" y="5013178"/>
            <a:ext cx="0" cy="14401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Rechte verbindingslijn 13"/>
          <p:cNvCxnSpPr/>
          <p:nvPr/>
        </p:nvCxnSpPr>
        <p:spPr>
          <a:xfrm flipV="1">
            <a:off x="7312360" y="1556792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7312360" y="1556792"/>
            <a:ext cx="0" cy="180019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8841432" y="1556794"/>
            <a:ext cx="0" cy="180019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7312360" y="3356991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6609903" y="4509120"/>
            <a:ext cx="1151409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616178" y="1844147"/>
            <a:ext cx="1148333" cy="67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616178" y="1844147"/>
            <a:ext cx="0" cy="266497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7761312" y="1844824"/>
            <a:ext cx="3199" cy="26649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8985448" y="1844824"/>
            <a:ext cx="757658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974892" y="4223060"/>
            <a:ext cx="768214" cy="6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9743106" y="1844147"/>
            <a:ext cx="0" cy="237959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8647" y="1844824"/>
            <a:ext cx="0" cy="23789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project; Spelcomputer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de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smtClean="0">
                <a:latin typeface="Comic Sans MS" pitchFamily="66" charset="0"/>
                <a:hlinkClick r:id="rId4" action="ppaction://hlinkfile"/>
              </a:rPr>
              <a:t>hier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1467</TotalTime>
  <Words>622</Words>
  <Application>Microsoft Office PowerPoint</Application>
  <PresentationFormat>A4 (210 x 297 mm)</PresentationFormat>
  <Paragraphs>242</Paragraphs>
  <Slides>25</Slides>
  <Notes>24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6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wensen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Ontwikkelstappen Spelcomputer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122</cp:revision>
  <dcterms:created xsi:type="dcterms:W3CDTF">2021-07-01T07:07:20Z</dcterms:created>
  <dcterms:modified xsi:type="dcterms:W3CDTF">2022-08-24T18:25:59Z</dcterms:modified>
</cp:coreProperties>
</file>